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71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501" r:id="rId21"/>
    <p:sldId id="502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3" r:id="rId34"/>
    <p:sldId id="504" r:id="rId35"/>
    <p:sldId id="505" r:id="rId36"/>
    <p:sldId id="506" r:id="rId37"/>
  </p:sldIdLst>
  <p:sldSz cx="5940425" cy="4321175"/>
  <p:notesSz cx="6858000" cy="9144000"/>
  <p:defaultTextStyle>
    <a:defPPr>
      <a:defRPr lang="fr-FR"/>
    </a:defPPr>
    <a:lvl1pPr marL="0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18897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37794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56691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275588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594485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13382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232279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551176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1">
          <p15:clr>
            <a:srgbClr val="A4A3A4"/>
          </p15:clr>
        </p15:guide>
        <p15:guide id="2" pos="1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>
      <p:cViewPr>
        <p:scale>
          <a:sx n="131" d="100"/>
          <a:sy n="131" d="100"/>
        </p:scale>
        <p:origin x="-960" y="180"/>
      </p:cViewPr>
      <p:guideLst>
        <p:guide orient="horz" pos="1361"/>
        <p:guide pos="18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8B516-957E-44E6-84A0-6086C951DA71}" type="datetimeFigureOut">
              <a:rPr lang="fr-FR" smtClean="0"/>
              <a:t>13/02/2022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73150" y="685800"/>
            <a:ext cx="4711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D16F9-ED06-4235-BC19-077AB5AADA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79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18897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37794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56691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75588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94485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13382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32279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51176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A24C-8C5C-492B-AC09-082A9A0DC05E}" type="datetime1">
              <a:rPr lang="fr-FR" smtClean="0"/>
              <a:t>13/02/2022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C812-781D-4B74-970D-AE38203121A9}" type="datetime1">
              <a:rPr lang="fr-FR" smtClean="0"/>
              <a:t>13/02/2022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9EE-91A2-4C61-B06A-BD00332A12F6}" type="datetime1">
              <a:rPr lang="fr-FR" smtClean="0"/>
              <a:t>13/02/2022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1DA-6885-4CB0-A775-EE017C35EFC4}" type="datetime1">
              <a:rPr lang="fr-FR" smtClean="0"/>
              <a:t>13/02/2022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BFC2-CED4-4FD4-9E2A-371EDEE366CC}" type="datetime1">
              <a:rPr lang="fr-FR" smtClean="0"/>
              <a:t>13/02/2022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C45-7F28-4C12-88CE-C37EE0656110}" type="datetime1">
              <a:rPr lang="fr-FR" smtClean="0"/>
              <a:t>13/02/2022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41FC-F7C0-455B-BEB2-2905DD892323}" type="datetime1">
              <a:rPr lang="fr-FR" smtClean="0"/>
              <a:t>13/02/2022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F06F-C90B-4492-99F3-EEDDED32F5DC}" type="datetime1">
              <a:rPr lang="fr-FR" smtClean="0"/>
              <a:t>13/02/2022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4A4-B539-4CB7-BB89-0BC9FF4EF253}" type="datetime1">
              <a:rPr lang="fr-FR" smtClean="0"/>
              <a:t>13/02/2022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9C8-D7AA-42C0-9C7C-851BD7A8CDC9}" type="datetime1">
              <a:rPr lang="fr-FR" smtClean="0"/>
              <a:t>13/02/2022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3CFD-CC5A-4EAB-95EA-9C2D3D3E4B14}" type="datetime1">
              <a:rPr lang="fr-FR" smtClean="0"/>
              <a:t>13/02/2022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811-219E-4670-962C-AE07712D43D6}" type="datetime1">
              <a:rPr lang="fr-FR" smtClean="0"/>
              <a:t>13/02/2022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3" y="173049"/>
            <a:ext cx="5346382" cy="1483482"/>
          </a:xfrm>
        </p:spPr>
        <p:txBody>
          <a:bodyPr>
            <a:noAutofit/>
          </a:bodyPr>
          <a:lstStyle/>
          <a:p>
            <a:r>
              <a:rPr lang="en-CA" sz="2000" dirty="0"/>
              <a:t>What does time-resolved and age/sex-resolved all-cause mortality by jurisdiction tell us about the true nature of the pandemic</a:t>
            </a:r>
            <a:r>
              <a:rPr lang="en-CA" sz="2000" dirty="0" smtClean="0"/>
              <a:t>?</a:t>
            </a:r>
            <a:br>
              <a:rPr lang="en-CA" sz="2000" dirty="0" smtClean="0"/>
            </a:br>
            <a:r>
              <a:rPr lang="en-CA" sz="1200" i="1" dirty="0"/>
              <a:t>-</a:t>
            </a:r>
            <a:r>
              <a:rPr lang="en-CA" sz="1200" i="1" dirty="0" smtClean="0"/>
              <a:t/>
            </a:r>
            <a:br>
              <a:rPr lang="en-CA" sz="1200" i="1" dirty="0" smtClean="0"/>
            </a:br>
            <a:r>
              <a:rPr lang="en-CA" sz="1200" i="1" dirty="0"/>
              <a:t>d</a:t>
            </a:r>
            <a:r>
              <a:rPr lang="en-CA" sz="1200" i="1" dirty="0" smtClean="0"/>
              <a:t>enisrancourt.ca</a:t>
            </a:r>
            <a:endParaRPr lang="en-CA" sz="12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3" y="1655763"/>
            <a:ext cx="4319099" cy="2205037"/>
          </a:xfrm>
        </p:spPr>
      </p:pic>
    </p:spTree>
    <p:extLst>
      <p:ext uri="{BB962C8B-B14F-4D97-AF65-F5344CB8AC3E}">
        <p14:creationId xmlns:p14="http://schemas.microsoft.com/office/powerpoint/2010/main" val="1742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" y="0"/>
            <a:ext cx="5928838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4" y="0"/>
            <a:ext cx="4182897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371"/>
            <a:ext cx="5940425" cy="36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792"/>
            <a:ext cx="5940425" cy="39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39"/>
            <a:ext cx="5940425" cy="42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959"/>
            <a:ext cx="5940425" cy="36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261"/>
            <a:ext cx="5940425" cy="374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385"/>
            <a:ext cx="5940425" cy="37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" y="0"/>
            <a:ext cx="5930123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539"/>
            <a:ext cx="5940425" cy="36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" y="877455"/>
            <a:ext cx="5760640" cy="25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7" y="0"/>
            <a:ext cx="5158051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" y="0"/>
            <a:ext cx="5862486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6" y="0"/>
            <a:ext cx="5035632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744"/>
            <a:ext cx="5940425" cy="352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59"/>
            <a:ext cx="5940425" cy="39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5" y="0"/>
            <a:ext cx="5696094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7" y="0"/>
            <a:ext cx="5557031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5" y="0"/>
            <a:ext cx="5530075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7"/>
            <a:ext cx="5940425" cy="43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70"/>
            <a:ext cx="5940425" cy="38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550862"/>
            <a:ext cx="59150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" y="0"/>
            <a:ext cx="5167674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01"/>
            <a:ext cx="5940425" cy="40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"/>
            <a:ext cx="5940425" cy="43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8" y="0"/>
            <a:ext cx="4731649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133"/>
            <a:ext cx="5940425" cy="36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72" y="0"/>
            <a:ext cx="3337081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67" y="0"/>
            <a:ext cx="3339090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" y="693737"/>
            <a:ext cx="58578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" y="0"/>
            <a:ext cx="5828359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947"/>
            <a:ext cx="5940425" cy="267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95"/>
            <a:ext cx="5940425" cy="36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96"/>
            <a:ext cx="5940425" cy="41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" y="0"/>
            <a:ext cx="5770403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19</Words>
  <Application>Microsoft Office PowerPoint</Application>
  <PresentationFormat>Custom</PresentationFormat>
  <Paragraphs>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Thème Office</vt:lpstr>
      <vt:lpstr>What does time-resolved and age/sex-resolved all-cause mortality by jurisdiction tell us about the true nature of the pandemic? - denisrancourt.ca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</dc:creator>
  <cp:lastModifiedBy>m</cp:lastModifiedBy>
  <cp:revision>288</cp:revision>
  <dcterms:created xsi:type="dcterms:W3CDTF">2020-08-18T12:20:45Z</dcterms:created>
  <dcterms:modified xsi:type="dcterms:W3CDTF">2022-02-14T01:35:35Z</dcterms:modified>
</cp:coreProperties>
</file>